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8" r:id="rId2"/>
    <p:sldId id="279" r:id="rId3"/>
    <p:sldId id="309" r:id="rId4"/>
    <p:sldId id="314" r:id="rId5"/>
    <p:sldId id="313" r:id="rId6"/>
    <p:sldId id="317" r:id="rId7"/>
    <p:sldId id="320" r:id="rId8"/>
    <p:sldId id="321" r:id="rId9"/>
    <p:sldId id="289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2" r:id="rId20"/>
    <p:sldId id="331" r:id="rId21"/>
    <p:sldId id="311" r:id="rId22"/>
    <p:sldId id="316" r:id="rId23"/>
    <p:sldId id="318" r:id="rId24"/>
    <p:sldId id="319" r:id="rId25"/>
    <p:sldId id="30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17D"/>
    <a:srgbClr val="EAE5E2"/>
    <a:srgbClr val="493E5F"/>
    <a:srgbClr val="281E42"/>
    <a:srgbClr val="FFFFFF"/>
    <a:srgbClr val="FEED23"/>
    <a:srgbClr val="29AADE"/>
    <a:srgbClr val="AEE090"/>
    <a:srgbClr val="73C7E9"/>
    <a:srgbClr val="94D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6" autoAdjust="0"/>
    <p:restoredTop sz="95459" autoAdjust="0"/>
  </p:normalViewPr>
  <p:slideViewPr>
    <p:cSldViewPr snapToGrid="0">
      <p:cViewPr>
        <p:scale>
          <a:sx n="89" d="100"/>
          <a:sy n="89" d="100"/>
        </p:scale>
        <p:origin x="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5F886-B5C2-47AB-8F50-D0803F807AB5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E6134-D721-4E0B-AAEE-733A0CC32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3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6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260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01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88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64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9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22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22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84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먼저 목차를 설명 드리겠습니다</a:t>
            </a:r>
            <a:r>
              <a:rPr lang="en-US" altLang="ko-KR" dirty="0"/>
              <a:t>. </a:t>
            </a:r>
            <a:r>
              <a:rPr lang="ko-KR" altLang="en-US" dirty="0"/>
              <a:t>먼저 주제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331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92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42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6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3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1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2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8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3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E6134-D721-4E0B-AAEE-733A0CC327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2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10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권한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51D7D61-6468-4E5A-BD46-83EEA845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45" y="1269250"/>
            <a:ext cx="2883694" cy="5126567"/>
          </a:xfrm>
          <a:prstGeom prst="rect">
            <a:avLst/>
          </a:prstGeom>
        </p:spPr>
      </p:pic>
      <p:pic>
        <p:nvPicPr>
          <p:cNvPr id="10" name="그림 9" descr="실외, 표지판, 앉아있는, 거리이(가) 표시된 사진&#10;&#10;자동 생성된 설명">
            <a:extLst>
              <a:ext uri="{FF2B5EF4-FFF2-40B4-BE49-F238E27FC236}">
                <a16:creationId xmlns:a16="http://schemas.microsoft.com/office/drawing/2014/main" id="{96977ED4-6A71-4175-94ED-3BF1B5592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2508647"/>
            <a:ext cx="2257425" cy="22479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60D8BF7-7EA5-4DEB-8FAB-2A22E7EDBCDB}"/>
              </a:ext>
            </a:extLst>
          </p:cNvPr>
          <p:cNvSpPr/>
          <p:nvPr/>
        </p:nvSpPr>
        <p:spPr>
          <a:xfrm>
            <a:off x="5544743" y="3300413"/>
            <a:ext cx="714375" cy="664368"/>
          </a:xfrm>
          <a:prstGeom prst="rightArrow">
            <a:avLst/>
          </a:prstGeom>
          <a:solidFill>
            <a:srgbClr val="6A6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1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11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인덱스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8A93DF52-1D72-419C-84BB-BCB19F20E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6" y="1338984"/>
            <a:ext cx="2852507" cy="50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로그인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F790D50-9E67-4EA9-8760-A2C5230D9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6" y="1338984"/>
            <a:ext cx="2852507" cy="50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89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회원가입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D99A9-D984-40EC-8821-48CB079D4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0" y="1330111"/>
            <a:ext cx="2857497" cy="50799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202FC-725A-40E8-939D-BA2F0CB4F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1" y="1330112"/>
            <a:ext cx="2857497" cy="5079995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E9D78A9-3BA1-4514-9FE5-D6DF6FA0B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992" y="1330112"/>
            <a:ext cx="2857497" cy="5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1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Toast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802644-3646-4721-B5F2-E184B1E1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79" y="1346856"/>
            <a:ext cx="6430741" cy="5055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013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Log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93FCA4-D5C7-408F-9E3F-A0B4D66A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2" y="1326437"/>
            <a:ext cx="7035582" cy="5096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AC44CD-9C06-400B-9080-2686A8B6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01" y="3043182"/>
            <a:ext cx="5797848" cy="2114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256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홈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24F02-1D92-426D-9C7B-F4C3E44C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47" y="1330112"/>
            <a:ext cx="2857496" cy="5071681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24C8D80-2B62-4818-B62A-C1DA32149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57" y="1330111"/>
            <a:ext cx="2857496" cy="50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71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홈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48E3D3-91F0-4A8A-B44D-BBD96493C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57" y="1330112"/>
            <a:ext cx="2857497" cy="5079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F1477-95D8-4D1F-A200-D6579E8AA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48" y="1330111"/>
            <a:ext cx="2862180" cy="5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홈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22241-B4AB-4FA7-80A3-131998339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56" y="1330111"/>
            <a:ext cx="2857497" cy="5079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C2150A-13BB-4207-B446-0059B4C40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49" y="1330111"/>
            <a:ext cx="2862179" cy="5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95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19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마이페이지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F748B5B-417A-42BF-80A1-AF9C6A38B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1" y="1330109"/>
            <a:ext cx="2857497" cy="5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목차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05D9F-FC53-42AE-91FA-D7EA49651A5F}"/>
              </a:ext>
            </a:extLst>
          </p:cNvPr>
          <p:cNvSpPr/>
          <p:nvPr/>
        </p:nvSpPr>
        <p:spPr>
          <a:xfrm>
            <a:off x="2487103" y="1871302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E176003-CA1F-4BB2-8DEF-017E6B334C3B}"/>
              </a:ext>
            </a:extLst>
          </p:cNvPr>
          <p:cNvSpPr/>
          <p:nvPr/>
        </p:nvSpPr>
        <p:spPr>
          <a:xfrm>
            <a:off x="3416817" y="1871304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091006-A5FD-4A54-AE91-40E91CE804FD}"/>
              </a:ext>
            </a:extLst>
          </p:cNvPr>
          <p:cNvSpPr/>
          <p:nvPr/>
        </p:nvSpPr>
        <p:spPr>
          <a:xfrm>
            <a:off x="2487103" y="3311137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DC44FB42-DF3B-4423-949C-E76E50A21F29}"/>
              </a:ext>
            </a:extLst>
          </p:cNvPr>
          <p:cNvSpPr/>
          <p:nvPr/>
        </p:nvSpPr>
        <p:spPr>
          <a:xfrm>
            <a:off x="3416817" y="3311139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진행 상황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283EB-7311-4FFD-8E00-334787C39061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2ADDAF-E34C-4067-96B0-12E6C8836AB5}"/>
              </a:ext>
            </a:extLst>
          </p:cNvPr>
          <p:cNvSpPr/>
          <p:nvPr/>
        </p:nvSpPr>
        <p:spPr>
          <a:xfrm>
            <a:off x="2473250" y="4750970"/>
            <a:ext cx="722320" cy="947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672DFC84-2B59-47C6-BC50-4AE2945FA5A4}"/>
              </a:ext>
            </a:extLst>
          </p:cNvPr>
          <p:cNvSpPr/>
          <p:nvPr/>
        </p:nvSpPr>
        <p:spPr>
          <a:xfrm>
            <a:off x="3402964" y="4750972"/>
            <a:ext cx="6219163" cy="947877"/>
          </a:xfrm>
          <a:prstGeom prst="homePlat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ko-KR" altLang="en-US" sz="24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주간 계획 및 개인별 세부 계획</a:t>
            </a:r>
          </a:p>
        </p:txBody>
      </p:sp>
    </p:spTree>
    <p:extLst>
      <p:ext uri="{BB962C8B-B14F-4D97-AF65-F5344CB8AC3E}">
        <p14:creationId xmlns:p14="http://schemas.microsoft.com/office/powerpoint/2010/main" val="110974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20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안드로이드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: 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설정 화면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7384AE5-2D0B-4A1F-AC15-7E61AD690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1" y="1334548"/>
            <a:ext cx="2857497" cy="50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54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주간 계획 진행도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21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D79B66-4D73-4847-ABEE-CCA0A6771762}"/>
              </a:ext>
            </a:extLst>
          </p:cNvPr>
          <p:cNvGrpSpPr/>
          <p:nvPr/>
        </p:nvGrpSpPr>
        <p:grpSpPr>
          <a:xfrm>
            <a:off x="1427142" y="1259756"/>
            <a:ext cx="1233613" cy="924054"/>
            <a:chOff x="1830872" y="1268829"/>
            <a:chExt cx="1233613" cy="924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236AC-7B29-456E-9D20-88DAAFACA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87" r="1578"/>
            <a:stretch/>
          </p:blipFill>
          <p:spPr>
            <a:xfrm>
              <a:off x="2064190" y="1268829"/>
              <a:ext cx="1000295" cy="924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53BC23-3E36-4197-8A6A-111BC38E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5"/>
            <a:stretch/>
          </p:blipFill>
          <p:spPr>
            <a:xfrm>
              <a:off x="1830872" y="1268829"/>
              <a:ext cx="298591" cy="92405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EC9819-FE3A-41A6-93DF-FDAB01D8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21" y="1285434"/>
            <a:ext cx="6787307" cy="51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김소연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22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F2EB0-E6C7-40C6-9ED2-9F3338B5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23" y="1444546"/>
            <a:ext cx="988515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윤신영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CD407D-FEFD-4AC0-91BE-3BE0B904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54" y="1282546"/>
            <a:ext cx="7161292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8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개인별 세부 계획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 err="1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한지효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0E662-64A8-4284-ADE8-E3F2765D00B7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9E23434-7CE3-4CDE-8848-977FE7497BFA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24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74AE56-34EF-4B6E-A6EB-F4B7793D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1597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55A43B-316D-4E49-A141-205F9BD6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64935" y="1200484"/>
            <a:ext cx="56518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6C7807-DDC8-4C49-BA5D-220F9262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4" y="1408546"/>
            <a:ext cx="8013712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2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0B09A-C009-4385-98EC-AA14F26C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t="8242" b="7843"/>
          <a:stretch/>
        </p:blipFill>
        <p:spPr>
          <a:xfrm>
            <a:off x="-1" y="82207"/>
            <a:ext cx="12192001" cy="682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0B59C-A2B4-40C8-8198-71D34C1EE907}"/>
              </a:ext>
            </a:extLst>
          </p:cNvPr>
          <p:cNvSpPr txBox="1"/>
          <p:nvPr/>
        </p:nvSpPr>
        <p:spPr>
          <a:xfrm>
            <a:off x="3420208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E9CF8-8A10-4531-91CE-566BCF75F491}"/>
              </a:ext>
            </a:extLst>
          </p:cNvPr>
          <p:cNvSpPr txBox="1"/>
          <p:nvPr/>
        </p:nvSpPr>
        <p:spPr>
          <a:xfrm>
            <a:off x="4464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9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604F20E-4351-42EF-B75A-2581542A02CE}" type="slidenum">
              <a:rPr lang="en-US" altLang="ko-KR" sz="2800" i="1" smtClean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3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CAA623-1DF2-480D-B27B-9C79713B7A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1048796" y="1872263"/>
            <a:ext cx="1654464" cy="1424517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C68F0B52-3906-48C6-ABBA-A632A3323EF0}"/>
              </a:ext>
            </a:extLst>
          </p:cNvPr>
          <p:cNvSpPr/>
          <p:nvPr/>
        </p:nvSpPr>
        <p:spPr>
          <a:xfrm>
            <a:off x="2927797" y="1928814"/>
            <a:ext cx="5944741" cy="1214436"/>
          </a:xfrm>
          <a:prstGeom prst="wedgeRoundRectCallout">
            <a:avLst>
              <a:gd name="adj1" fmla="val -57390"/>
              <a:gd name="adj2" fmla="val 21330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시스템에 굳이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써야 하나요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사용한다면 초기 데이터 문제는 어떻게 할 것인지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64A808B0-DAB0-4A34-8D67-97E9D49C1B1C}"/>
              </a:ext>
            </a:extLst>
          </p:cNvPr>
          <p:cNvSpPr/>
          <p:nvPr/>
        </p:nvSpPr>
        <p:spPr>
          <a:xfrm>
            <a:off x="3357563" y="4298434"/>
            <a:ext cx="5765872" cy="912350"/>
          </a:xfrm>
          <a:prstGeom prst="wedgeRoundRectCallout">
            <a:avLst>
              <a:gd name="adj1" fmla="val 57051"/>
              <a:gd name="adj2" fmla="val 21232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Robots.txt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허용하지 않는다고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명시해놓은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웹사이트는 어떻게 할 건가요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205FA0-3472-4F67-A776-D7210993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9"/>
          <a:stretch/>
        </p:blipFill>
        <p:spPr>
          <a:xfrm>
            <a:off x="9390376" y="3987586"/>
            <a:ext cx="1654464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4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추천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2846064" y="1501974"/>
            <a:ext cx="6741114" cy="4641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u="sng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sz="2400" b="1" u="sng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태깅</a:t>
            </a:r>
            <a:r>
              <a:rPr lang="ko-KR" altLang="en-US" sz="2400" b="1" u="sng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유사 사용자 기반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(content-based recommendation)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사용자에 대한 데이터 필요 無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(cold start problem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無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대중적인 취향 뿐만 아니라 사용자 각자의 개성에 맞춘 추천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신작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비인기작도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추천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어떤 특징을 기반으로 추천이 되었는지 설명 가능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F5D730-F268-431B-B3E8-6862BCACA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1" y="2401614"/>
            <a:ext cx="1653335" cy="1653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3D1F3-A927-4B39-BDCE-B87A52507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302" y="1688849"/>
            <a:ext cx="2051838" cy="4247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983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1124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5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3017519" y="1834458"/>
            <a:ext cx="8345047" cy="26690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지원하는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연재처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사이트 중 한 곳 제외 모든 사이트가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allow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멘토님과 법학대학 교수님께 자문을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구해놓은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0EE940-C915-4ABD-B1B9-A4980C1794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>
          <a:xfrm>
            <a:off x="776070" y="2414641"/>
            <a:ext cx="1968298" cy="1706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74E5F7-9A52-4908-92E6-BBCC2CD66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06" b="15413"/>
          <a:stretch/>
        </p:blipFill>
        <p:spPr>
          <a:xfrm>
            <a:off x="2735915" y="3636166"/>
            <a:ext cx="8908256" cy="19645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CAB7DCD-3746-467D-AF39-6D8B869F6788}"/>
              </a:ext>
            </a:extLst>
          </p:cNvPr>
          <p:cNvCxnSpPr/>
          <p:nvPr/>
        </p:nvCxnSpPr>
        <p:spPr>
          <a:xfrm>
            <a:off x="2807494" y="4700590"/>
            <a:ext cx="77295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37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6801" y="1157001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highlight>
                <a:srgbClr val="EAE5E2"/>
              </a:highlight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피드백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88FE-37B1-45D5-8375-0687AB1884C9}"/>
              </a:ext>
            </a:extLst>
          </p:cNvPr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4F3ADD-5B01-427F-9E0D-8228EE5A2FCD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6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0ACD-A576-46D4-9CC5-7E966BCCB933}"/>
              </a:ext>
            </a:extLst>
          </p:cNvPr>
          <p:cNvSpPr txBox="1"/>
          <p:nvPr/>
        </p:nvSpPr>
        <p:spPr>
          <a:xfrm>
            <a:off x="502919" y="41751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highlight>
                  <a:srgbClr val="EAE5E2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ko-KR" altLang="en-US" sz="2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A3C257-2BF6-4CAE-B99D-B48399E1555C}"/>
              </a:ext>
            </a:extLst>
          </p:cNvPr>
          <p:cNvSpPr/>
          <p:nvPr/>
        </p:nvSpPr>
        <p:spPr>
          <a:xfrm>
            <a:off x="3213541" y="1767254"/>
            <a:ext cx="8345047" cy="3925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robots.txt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권고안 사항일 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우리 조가 얻으려는 정보는 저작권과 직접적인 상관이 없고 비영리적임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혹여 테스트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연구용으로 쓰는 데 허락이 필요하다면 사이트에 요청 예정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0EE940-C915-4ABD-B1B9-A4980C1794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>
          <a:xfrm>
            <a:off x="776070" y="2414641"/>
            <a:ext cx="1968298" cy="17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7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서버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스크린샷, 앉아있는, 전화이(가) 표시된 사진&#10;&#10;자동 생성된 설명">
            <a:extLst>
              <a:ext uri="{FF2B5EF4-FFF2-40B4-BE49-F238E27FC236}">
                <a16:creationId xmlns:a16="http://schemas.microsoft.com/office/drawing/2014/main" id="{85FE01BC-7E94-4759-9B9C-11927E34A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5" y="1416290"/>
            <a:ext cx="3829329" cy="477754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CCB2CCC-2D0A-43E3-AF58-672D13303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33" y="4043440"/>
            <a:ext cx="4496785" cy="2150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테이블, 노트북, 앉아있는, 검은색이(가) 표시된 사진&#10;&#10;자동 생성된 설명">
            <a:extLst>
              <a:ext uri="{FF2B5EF4-FFF2-40B4-BE49-F238E27FC236}">
                <a16:creationId xmlns:a16="http://schemas.microsoft.com/office/drawing/2014/main" id="{E3CDF0EF-1F2D-4650-86DF-76F033B4A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33" y="1416290"/>
            <a:ext cx="662079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2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8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-DB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6C0571B-D3A8-403E-94C2-C9E8C97D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59" y="1664207"/>
            <a:ext cx="8319881" cy="4420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044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79400" y="1165412"/>
            <a:ext cx="11607800" cy="541826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72802" y="618064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522A4B-0575-4D50-B424-1AA449EF3302}" type="slidenum">
              <a:rPr lang="en-US" altLang="ko-KR" sz="2800" i="1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9</a:t>
            </a:fld>
            <a:r>
              <a:rPr lang="en-US" altLang="ko-KR" sz="2800" i="1" dirty="0">
                <a:solidFill>
                  <a:srgbClr val="23212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6" name="자유형 7">
            <a:extLst>
              <a:ext uri="{FF2B5EF4-FFF2-40B4-BE49-F238E27FC236}">
                <a16:creationId xmlns:a16="http://schemas.microsoft.com/office/drawing/2014/main" id="{5B5DD5A5-3E23-431C-A23F-73AAB7426FA6}"/>
              </a:ext>
            </a:extLst>
          </p:cNvPr>
          <p:cNvSpPr/>
          <p:nvPr/>
        </p:nvSpPr>
        <p:spPr>
          <a:xfrm>
            <a:off x="279400" y="228600"/>
            <a:ext cx="11607800" cy="829658"/>
          </a:xfrm>
          <a:custGeom>
            <a:avLst/>
            <a:gdLst>
              <a:gd name="connsiteX0" fmla="*/ 0 w 11607800"/>
              <a:gd name="connsiteY0" fmla="*/ 0 h 829658"/>
              <a:gd name="connsiteX1" fmla="*/ 11607800 w 11607800"/>
              <a:gd name="connsiteY1" fmla="*/ 0 h 829658"/>
              <a:gd name="connsiteX2" fmla="*/ 11607800 w 11607800"/>
              <a:gd name="connsiteY2" fmla="*/ 829658 h 829658"/>
              <a:gd name="connsiteX3" fmla="*/ 0 w 11607800"/>
              <a:gd name="connsiteY3" fmla="*/ 829658 h 829658"/>
              <a:gd name="connsiteX4" fmla="*/ 0 w 11607800"/>
              <a:gd name="connsiteY4" fmla="*/ 0 h 82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829658">
                <a:moveTo>
                  <a:pt x="0" y="0"/>
                </a:moveTo>
                <a:lnTo>
                  <a:pt x="11607800" y="0"/>
                </a:lnTo>
                <a:lnTo>
                  <a:pt x="11607800" y="829658"/>
                </a:lnTo>
                <a:lnTo>
                  <a:pt x="0" y="829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진행 상황</a:t>
            </a:r>
            <a:r>
              <a:rPr lang="en-US" altLang="ko-KR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-</a:t>
            </a:r>
            <a:r>
              <a:rPr lang="ko-KR" altLang="en-US" sz="2800" b="1" dirty="0">
                <a:solidFill>
                  <a:srgbClr val="232124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프로토타입</a:t>
            </a:r>
            <a:endParaRPr lang="en-US" altLang="ko-KR" sz="2800" b="1" dirty="0">
              <a:solidFill>
                <a:srgbClr val="232124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694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307</Words>
  <Application>Microsoft Office PowerPoint</Application>
  <PresentationFormat>와이드스크린</PresentationFormat>
  <Paragraphs>103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Adobe 고딕 Std B</vt:lpstr>
      <vt:lpstr>HY중고딕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ShinYeong Yun</cp:lastModifiedBy>
  <cp:revision>145</cp:revision>
  <dcterms:created xsi:type="dcterms:W3CDTF">2017-01-21T06:52:28Z</dcterms:created>
  <dcterms:modified xsi:type="dcterms:W3CDTF">2019-10-14T15:49:44Z</dcterms:modified>
</cp:coreProperties>
</file>